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4" r:id="rId9"/>
    <p:sldId id="263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F502-64D0-452E-AA43-4E95570D0C76}" type="datetimeFigureOut">
              <a:rPr lang="en-GB" smtClean="0"/>
              <a:t>16/03/2015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D764-1C30-45A6-87CB-49A4D1C9E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91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F502-64D0-452E-AA43-4E95570D0C76}" type="datetimeFigureOut">
              <a:rPr lang="en-GB" smtClean="0"/>
              <a:t>16/03/2015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D764-1C30-45A6-87CB-49A4D1C9E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108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F502-64D0-452E-AA43-4E95570D0C76}" type="datetimeFigureOut">
              <a:rPr lang="en-GB" smtClean="0"/>
              <a:t>16/03/2015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D764-1C30-45A6-87CB-49A4D1C9E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957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F502-64D0-452E-AA43-4E95570D0C76}" type="datetimeFigureOut">
              <a:rPr lang="en-GB" smtClean="0"/>
              <a:t>16/03/2015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D764-1C30-45A6-87CB-49A4D1C9E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439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F502-64D0-452E-AA43-4E95570D0C76}" type="datetimeFigureOut">
              <a:rPr lang="en-GB" smtClean="0"/>
              <a:t>16/03/2015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D764-1C30-45A6-87CB-49A4D1C9E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958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F502-64D0-452E-AA43-4E95570D0C76}" type="datetimeFigureOut">
              <a:rPr lang="en-GB" smtClean="0"/>
              <a:t>16/03/2015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D764-1C30-45A6-87CB-49A4D1C9E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162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F502-64D0-452E-AA43-4E95570D0C76}" type="datetimeFigureOut">
              <a:rPr lang="en-GB" smtClean="0"/>
              <a:t>16/03/2015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D764-1C30-45A6-87CB-49A4D1C9E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707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F502-64D0-452E-AA43-4E95570D0C76}" type="datetimeFigureOut">
              <a:rPr lang="en-GB" smtClean="0"/>
              <a:t>16/03/2015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D764-1C30-45A6-87CB-49A4D1C9E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90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F502-64D0-452E-AA43-4E95570D0C76}" type="datetimeFigureOut">
              <a:rPr lang="en-GB" smtClean="0"/>
              <a:t>16/03/2015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D764-1C30-45A6-87CB-49A4D1C9E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007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F502-64D0-452E-AA43-4E95570D0C76}" type="datetimeFigureOut">
              <a:rPr lang="en-GB" smtClean="0"/>
              <a:t>16/03/2015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D764-1C30-45A6-87CB-49A4D1C9E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65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F502-64D0-452E-AA43-4E95570D0C76}" type="datetimeFigureOut">
              <a:rPr lang="en-GB" smtClean="0"/>
              <a:t>16/03/2015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D764-1C30-45A6-87CB-49A4D1C9E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606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9F502-64D0-452E-AA43-4E95570D0C76}" type="datetimeFigureOut">
              <a:rPr lang="en-GB" smtClean="0"/>
              <a:t>16/03/2015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0D764-1C30-45A6-87CB-49A4D1C9E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337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whatwg/streams/tree/master/reference-implementation" TargetMode="External"/><Relationship Id="rId2" Type="http://schemas.openxmlformats.org/officeDocument/2006/relationships/hyperlink" Target="https://streams.spec.whatwg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canonresearchfrance/webkit/commits/streams/gradua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Streams API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03/13/2015</a:t>
            </a:r>
          </a:p>
          <a:p>
            <a:r>
              <a:rPr lang="en-GB" smtClean="0"/>
              <a:t>youenn</a:t>
            </a:r>
            <a:r>
              <a:rPr lang="en-GB" dirty="0" smtClean="0"/>
              <a:t>/</a:t>
            </a:r>
            <a:r>
              <a:rPr lang="en-GB" dirty="0" err="1" smtClean="0"/>
              <a:t>calvaris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309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Enabling I/O processing</a:t>
            </a:r>
          </a:p>
          <a:p>
            <a:pPr lvl="1"/>
            <a:r>
              <a:rPr lang="en-GB" dirty="0" smtClean="0"/>
              <a:t>Read chunks asynchronously</a:t>
            </a:r>
          </a:p>
          <a:p>
            <a:pPr lvl="1"/>
            <a:r>
              <a:rPr lang="en-GB" dirty="0" smtClean="0"/>
              <a:t>Write chunks asynchronously</a:t>
            </a:r>
          </a:p>
          <a:p>
            <a:pPr lvl="1"/>
            <a:r>
              <a:rPr lang="en-GB" dirty="0" smtClean="0"/>
              <a:t>Pipe</a:t>
            </a:r>
          </a:p>
          <a:p>
            <a:r>
              <a:rPr lang="en-GB" dirty="0" smtClean="0"/>
              <a:t>Any kind of chunk</a:t>
            </a:r>
          </a:p>
          <a:p>
            <a:pPr lvl="1"/>
            <a:r>
              <a:rPr lang="en-GB" dirty="0" smtClean="0"/>
              <a:t>Strings</a:t>
            </a:r>
          </a:p>
          <a:p>
            <a:pPr lvl="1"/>
            <a:r>
              <a:rPr lang="en-GB" dirty="0" err="1" smtClean="0"/>
              <a:t>ArrayBuffers</a:t>
            </a:r>
            <a:endParaRPr lang="en-GB" dirty="0" smtClean="0"/>
          </a:p>
          <a:p>
            <a:pPr lvl="1"/>
            <a:r>
              <a:rPr lang="en-GB" dirty="0" smtClean="0"/>
              <a:t>Potatoes</a:t>
            </a:r>
          </a:p>
          <a:p>
            <a:pPr lvl="1"/>
            <a:r>
              <a:rPr lang="en-GB" dirty="0" smtClean="0"/>
              <a:t>Any </a:t>
            </a:r>
            <a:r>
              <a:rPr lang="en-GB" dirty="0" err="1" smtClean="0"/>
              <a:t>JSValue</a:t>
            </a:r>
            <a:r>
              <a:rPr lang="en-GB" dirty="0" smtClean="0"/>
              <a:t> cocktail</a:t>
            </a:r>
          </a:p>
        </p:txBody>
      </p:sp>
    </p:spTree>
    <p:extLst>
      <p:ext uri="{BB962C8B-B14F-4D97-AF65-F5344CB8AC3E}">
        <p14:creationId xmlns:p14="http://schemas.microsoft.com/office/powerpoint/2010/main" val="427023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What is it good for?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Get me this video segment ASAP</a:t>
            </a:r>
          </a:p>
          <a:p>
            <a:pPr lvl="1"/>
            <a:r>
              <a:rPr lang="en-GB" dirty="0" smtClean="0"/>
              <a:t>Without streams API: download it, then read it</a:t>
            </a:r>
          </a:p>
          <a:p>
            <a:pPr lvl="1"/>
            <a:r>
              <a:rPr lang="en-GB" dirty="0" smtClean="0"/>
              <a:t>With the streams API + MSE: start downloading it and pipe it to MSE</a:t>
            </a:r>
          </a:p>
          <a:p>
            <a:pPr lvl="2"/>
            <a:r>
              <a:rPr lang="en-GB" dirty="0" smtClean="0"/>
              <a:t>Using </a:t>
            </a:r>
            <a:r>
              <a:rPr lang="en-GB" dirty="0" err="1" smtClean="0"/>
              <a:t>SourceBuffer.appendStream</a:t>
            </a:r>
            <a:endParaRPr lang="en-GB" dirty="0" smtClean="0"/>
          </a:p>
          <a:p>
            <a:r>
              <a:rPr lang="en-GB" dirty="0" smtClean="0"/>
              <a:t>Get me </a:t>
            </a:r>
            <a:r>
              <a:rPr lang="en-GB" dirty="0"/>
              <a:t>this </a:t>
            </a:r>
            <a:r>
              <a:rPr lang="en-GB" dirty="0" err="1"/>
              <a:t>WebSocket</a:t>
            </a:r>
            <a:r>
              <a:rPr lang="en-GB" dirty="0"/>
              <a:t>-like </a:t>
            </a:r>
            <a:r>
              <a:rPr lang="en-GB" dirty="0" smtClean="0"/>
              <a:t>connection on HTTP</a:t>
            </a:r>
          </a:p>
          <a:p>
            <a:pPr lvl="1"/>
            <a:r>
              <a:rPr lang="en-GB" dirty="0" err="1" smtClean="0"/>
              <a:t>ReadableStream</a:t>
            </a:r>
            <a:r>
              <a:rPr lang="en-GB" dirty="0" smtClean="0"/>
              <a:t>/</a:t>
            </a:r>
            <a:r>
              <a:rPr lang="en-GB" dirty="0" err="1" smtClean="0"/>
              <a:t>WritableStream</a:t>
            </a:r>
            <a:r>
              <a:rPr lang="en-GB" dirty="0" smtClean="0"/>
              <a:t> to receive/send messages</a:t>
            </a:r>
          </a:p>
          <a:p>
            <a:pPr lvl="1"/>
            <a:r>
              <a:rPr lang="en-GB" dirty="0" smtClean="0"/>
              <a:t>With HTTP/2, just one TCP/IP connection for both </a:t>
            </a:r>
            <a:r>
              <a:rPr lang="en-GB" dirty="0" err="1" smtClean="0"/>
              <a:t>WebSocket</a:t>
            </a:r>
            <a:r>
              <a:rPr lang="en-GB" dirty="0" smtClean="0"/>
              <a:t>-like channels and regular HTTP content</a:t>
            </a:r>
          </a:p>
          <a:p>
            <a:r>
              <a:rPr lang="en-GB" dirty="0" smtClean="0"/>
              <a:t>Any I/O use-case actually…</a:t>
            </a:r>
          </a:p>
          <a:p>
            <a:pPr lvl="1"/>
            <a:r>
              <a:rPr lang="en-GB" dirty="0" smtClean="0"/>
              <a:t>Wrapping of all data sources in a single clean model</a:t>
            </a:r>
          </a:p>
          <a:p>
            <a:pPr lvl="2"/>
            <a:r>
              <a:rPr lang="en-GB" dirty="0" smtClean="0"/>
              <a:t>HTTP, </a:t>
            </a:r>
            <a:r>
              <a:rPr lang="en-GB" dirty="0" err="1" smtClean="0"/>
              <a:t>WebRTC</a:t>
            </a:r>
            <a:r>
              <a:rPr lang="en-GB" dirty="0" smtClean="0"/>
              <a:t>, file system</a:t>
            </a:r>
          </a:p>
        </p:txBody>
      </p:sp>
    </p:spTree>
    <p:extLst>
      <p:ext uri="{BB962C8B-B14F-4D97-AF65-F5344CB8AC3E}">
        <p14:creationId xmlns:p14="http://schemas.microsoft.com/office/powerpoint/2010/main" val="184399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is it working?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754" y="5994273"/>
            <a:ext cx="10515600" cy="575562"/>
          </a:xfrm>
        </p:spPr>
        <p:txBody>
          <a:bodyPr/>
          <a:lstStyle/>
          <a:p>
            <a:r>
              <a:rPr lang="en-GB" dirty="0" smtClean="0"/>
              <a:t>Note: API may be obsoleted by the time it gets digested</a:t>
            </a:r>
            <a:endParaRPr lang="en-GB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69078" y="1434036"/>
            <a:ext cx="6026214" cy="4315233"/>
          </a:xfrm>
          <a:prstGeom prst="rect">
            <a:avLst/>
          </a:prstGeom>
          <a:solidFill>
            <a:srgbClr val="F5F2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79350" rIns="0" bIns="7935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77AA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function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makeReadableBackpressureSocketStream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host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port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77AA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socket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A67F5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createBackpressureSocket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host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port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ReadableStream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({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start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enqueue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close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socket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ondata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A67F5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event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A67F5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=&gt;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A67F5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!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enqueue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event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// If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enqueue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returns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false, the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internal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queue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full.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7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7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     //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propagate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the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backpressure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signal to the source.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7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7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socket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readStop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socket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onend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A67F5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close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socket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onerror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A67F5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},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pull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// This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called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if the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internal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queue has been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emptied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but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7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7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stream’s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consumer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still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wants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more data. In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that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case, restart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7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7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// the flow of data if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we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have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previously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paused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708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7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7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socket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readStart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endParaRPr lang="fr-FR" altLang="fr-FR" sz="1000" dirty="0">
              <a:solidFill>
                <a:srgbClr val="0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},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cancel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socket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close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en-US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strategy: {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altLang="fr-FR" sz="10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lang="en-US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return 2;</a:t>
            </a:r>
            <a:endParaRPr lang="en-US" altLang="fr-FR" sz="1000" dirty="0">
              <a:solidFill>
                <a:srgbClr val="0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...</a:t>
            </a:r>
            <a:endParaRPr lang="en-US" altLang="fr-FR" sz="1000" dirty="0" smtClean="0">
              <a:solidFill>
                <a:srgbClr val="0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674903" y="1505203"/>
            <a:ext cx="4526497" cy="1052802"/>
          </a:xfrm>
          <a:prstGeom prst="rect">
            <a:avLst/>
          </a:prstGeom>
          <a:solidFill>
            <a:srgbClr val="F5F2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79350" rIns="0" bIns="7935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httpResponseBody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pipeThrough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decompressorTransform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pipeThrough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ignoreNonImageFilesTransform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pipeTo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mediaGallery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r>
              <a:rPr kumimoji="0" lang="fr-FR" altLang="fr-F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6674902" y="2742776"/>
            <a:ext cx="4526497" cy="2930239"/>
          </a:xfrm>
          <a:prstGeom prst="rect">
            <a:avLst/>
          </a:prstGeom>
          <a:solidFill>
            <a:srgbClr val="F5F2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79350" rIns="0" bIns="7935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77AA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77AA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function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readAllChunks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readableStream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77AA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reader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A67F5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readableStream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getReader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77AA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chunks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A67F5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[];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pump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000" dirty="0">
              <a:solidFill>
                <a:srgbClr val="0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reader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closed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then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(()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A67F5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=&gt;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chunks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000" dirty="0">
              <a:solidFill>
                <a:srgbClr val="0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77AA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function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pump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77AA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while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reader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state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A67F5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===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6699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6699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readable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6699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chunks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push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reader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read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9999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reader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state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A67F5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===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6699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6699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waiting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6699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reader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ready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DD4A6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then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pump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0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altLang="fr-FR" sz="10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45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Where is 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Chrome</a:t>
            </a:r>
          </a:p>
          <a:p>
            <a:pPr lvl="1"/>
            <a:r>
              <a:rPr lang="en-GB" dirty="0" err="1" smtClean="0"/>
              <a:t>ReadableStream</a:t>
            </a:r>
            <a:r>
              <a:rPr lang="en-GB" dirty="0" smtClean="0"/>
              <a:t> implementation</a:t>
            </a:r>
          </a:p>
          <a:p>
            <a:pPr lvl="1"/>
            <a:r>
              <a:rPr lang="en-GB" dirty="0" smtClean="0"/>
              <a:t>Tied/Working on tying it to the Fetch API</a:t>
            </a:r>
          </a:p>
          <a:p>
            <a:r>
              <a:rPr lang="en-GB" dirty="0" smtClean="0"/>
              <a:t>Mozilla</a:t>
            </a:r>
          </a:p>
          <a:p>
            <a:pPr lvl="1"/>
            <a:r>
              <a:rPr lang="en-GB" dirty="0" smtClean="0"/>
              <a:t>Not started AFAIK</a:t>
            </a:r>
          </a:p>
          <a:p>
            <a:r>
              <a:rPr lang="en-GB" dirty="0" smtClean="0"/>
              <a:t>IE</a:t>
            </a:r>
          </a:p>
          <a:p>
            <a:pPr lvl="1"/>
            <a:r>
              <a:rPr lang="en-GB" dirty="0" smtClean="0"/>
              <a:t>Support of an earlier version of stream/XHR as producer</a:t>
            </a:r>
          </a:p>
          <a:p>
            <a:r>
              <a:rPr lang="en-GB" dirty="0" err="1" smtClean="0"/>
              <a:t>WebKit</a:t>
            </a:r>
            <a:endParaRPr lang="en-GB" dirty="0" smtClean="0"/>
          </a:p>
          <a:p>
            <a:pPr lvl="1"/>
            <a:r>
              <a:rPr lang="en-GB" dirty="0" err="1" smtClean="0"/>
              <a:t>Barebone</a:t>
            </a:r>
            <a:r>
              <a:rPr lang="en-GB" dirty="0" smtClean="0"/>
              <a:t> </a:t>
            </a:r>
            <a:r>
              <a:rPr lang="en-GB" dirty="0" err="1" smtClean="0"/>
              <a:t>ReadableStream</a:t>
            </a:r>
            <a:r>
              <a:rPr lang="en-GB" dirty="0" smtClean="0"/>
              <a:t> </a:t>
            </a:r>
            <a:r>
              <a:rPr lang="en-GB" dirty="0" err="1" smtClean="0"/>
              <a:t>upstreamed</a:t>
            </a:r>
            <a:endParaRPr lang="en-GB" dirty="0" smtClean="0"/>
          </a:p>
          <a:p>
            <a:pPr lvl="2"/>
            <a:r>
              <a:rPr lang="en-GB" dirty="0" smtClean="0"/>
              <a:t>More on Bugzilla</a:t>
            </a:r>
          </a:p>
          <a:p>
            <a:pPr lvl="2"/>
            <a:r>
              <a:rPr lang="en-GB" dirty="0" smtClean="0"/>
              <a:t>Almost full implementation available in the wild</a:t>
            </a:r>
          </a:p>
          <a:p>
            <a:pPr lvl="1"/>
            <a:r>
              <a:rPr lang="en-GB" dirty="0" smtClean="0"/>
              <a:t>More to be </a:t>
            </a:r>
            <a:r>
              <a:rPr lang="en-GB" dirty="0" err="1" smtClean="0"/>
              <a:t>upstreamed</a:t>
            </a:r>
            <a:endParaRPr lang="en-GB" dirty="0" smtClean="0"/>
          </a:p>
          <a:p>
            <a:pPr lvl="2"/>
            <a:r>
              <a:rPr lang="en-GB" dirty="0" smtClean="0"/>
              <a:t>But spec is about to change</a:t>
            </a:r>
          </a:p>
        </p:txBody>
      </p:sp>
    </p:spTree>
    <p:extLst>
      <p:ext uri="{BB962C8B-B14F-4D97-AF65-F5344CB8AC3E}">
        <p14:creationId xmlns:p14="http://schemas.microsoft.com/office/powerpoint/2010/main" val="201519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is it designed?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Stream is really in between </a:t>
            </a:r>
            <a:r>
              <a:rPr lang="en-GB" dirty="0" err="1" smtClean="0"/>
              <a:t>WebCore</a:t>
            </a:r>
            <a:r>
              <a:rPr lang="en-GB" dirty="0" smtClean="0"/>
              <a:t> and </a:t>
            </a:r>
            <a:r>
              <a:rPr lang="en-GB" dirty="0" err="1" smtClean="0"/>
              <a:t>JavaScriptCore</a:t>
            </a:r>
            <a:endParaRPr lang="en-GB" dirty="0" smtClean="0"/>
          </a:p>
          <a:p>
            <a:pPr lvl="1"/>
            <a:r>
              <a:rPr lang="en-GB" dirty="0" smtClean="0"/>
              <a:t>Stream source may be JS-based</a:t>
            </a:r>
          </a:p>
          <a:p>
            <a:pPr lvl="2"/>
            <a:r>
              <a:rPr lang="en-GB" dirty="0" smtClean="0"/>
              <a:t>Need to call JS functions</a:t>
            </a:r>
          </a:p>
          <a:p>
            <a:pPr lvl="2"/>
            <a:r>
              <a:rPr lang="en-GB" dirty="0" smtClean="0"/>
              <a:t>Need to handle </a:t>
            </a:r>
            <a:r>
              <a:rPr lang="en-GB" dirty="0" err="1"/>
              <a:t>JSValue</a:t>
            </a:r>
            <a:r>
              <a:rPr lang="en-GB" dirty="0"/>
              <a:t> </a:t>
            </a:r>
            <a:r>
              <a:rPr lang="en-GB" dirty="0" smtClean="0"/>
              <a:t>parameters, queues of </a:t>
            </a:r>
            <a:r>
              <a:rPr lang="en-GB" dirty="0" err="1" smtClean="0"/>
              <a:t>JSValue</a:t>
            </a:r>
            <a:endParaRPr lang="en-GB" dirty="0" smtClean="0"/>
          </a:p>
          <a:p>
            <a:pPr lvl="1"/>
            <a:r>
              <a:rPr lang="en-GB" dirty="0" smtClean="0"/>
              <a:t>Stream source may be native-based</a:t>
            </a:r>
          </a:p>
          <a:p>
            <a:pPr lvl="2"/>
            <a:r>
              <a:rPr lang="en-GB" dirty="0" smtClean="0"/>
              <a:t>HTTP back-end as data source</a:t>
            </a:r>
          </a:p>
          <a:p>
            <a:pPr lvl="2"/>
            <a:r>
              <a:rPr lang="en-GB" dirty="0" smtClean="0"/>
              <a:t>Specialized to a particular chunk type: </a:t>
            </a:r>
            <a:r>
              <a:rPr lang="en-GB" dirty="0" err="1" smtClean="0"/>
              <a:t>ArrayBuffer</a:t>
            </a:r>
            <a:r>
              <a:rPr lang="en-GB" dirty="0" smtClean="0"/>
              <a:t>, Strings</a:t>
            </a:r>
          </a:p>
          <a:p>
            <a:r>
              <a:rPr lang="en-GB" dirty="0" err="1" smtClean="0"/>
              <a:t>ReadableStream</a:t>
            </a:r>
            <a:r>
              <a:rPr lang="en-GB" dirty="0" smtClean="0"/>
              <a:t> class as an abstraction for both worlds</a:t>
            </a:r>
          </a:p>
          <a:p>
            <a:pPr lvl="1"/>
            <a:r>
              <a:rPr lang="en-GB" dirty="0" err="1" smtClean="0"/>
              <a:t>ReadableStreamJSSource</a:t>
            </a:r>
            <a:r>
              <a:rPr lang="en-GB" dirty="0" smtClean="0"/>
              <a:t> doing most of the interaction with JavaScript world</a:t>
            </a:r>
            <a:endParaRPr lang="en-GB" dirty="0"/>
          </a:p>
          <a:p>
            <a:pPr lvl="2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2073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What is next?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4418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Finish Readable Stream</a:t>
            </a:r>
          </a:p>
          <a:p>
            <a:r>
              <a:rPr lang="en-GB" dirty="0" smtClean="0"/>
              <a:t>Tie it to existing consumers/producers</a:t>
            </a:r>
          </a:p>
          <a:p>
            <a:pPr lvl="1"/>
            <a:r>
              <a:rPr lang="en-GB" dirty="0" smtClean="0"/>
              <a:t>HTTP</a:t>
            </a:r>
          </a:p>
          <a:p>
            <a:pPr lvl="2"/>
            <a:r>
              <a:rPr lang="en-GB" dirty="0" smtClean="0"/>
              <a:t>XHR… no wait it got frozen</a:t>
            </a:r>
          </a:p>
          <a:p>
            <a:pPr lvl="3"/>
            <a:r>
              <a:rPr lang="en-GB" dirty="0" smtClean="0"/>
              <a:t>Can we finalize XHR?</a:t>
            </a:r>
          </a:p>
          <a:p>
            <a:pPr lvl="2"/>
            <a:r>
              <a:rPr lang="en-GB" dirty="0" smtClean="0"/>
              <a:t>Fetch API then…</a:t>
            </a:r>
          </a:p>
          <a:p>
            <a:pPr lvl="1"/>
            <a:r>
              <a:rPr lang="en-GB" dirty="0" smtClean="0"/>
              <a:t>MSE</a:t>
            </a:r>
          </a:p>
          <a:p>
            <a:r>
              <a:rPr lang="en-GB" dirty="0"/>
              <a:t>Implement Writable Stream</a:t>
            </a:r>
          </a:p>
          <a:p>
            <a:r>
              <a:rPr lang="en-GB" dirty="0" smtClean="0"/>
              <a:t>Optimize the flow</a:t>
            </a:r>
          </a:p>
          <a:p>
            <a:pPr lvl="1"/>
            <a:r>
              <a:rPr lang="en-GB" dirty="0"/>
              <a:t>HTTP to </a:t>
            </a:r>
            <a:r>
              <a:rPr lang="en-GB" dirty="0" smtClean="0"/>
              <a:t>MSE</a:t>
            </a:r>
          </a:p>
          <a:p>
            <a:pPr lvl="1"/>
            <a:r>
              <a:rPr lang="en-GB" dirty="0" smtClean="0"/>
              <a:t>Use backpressure to optimize IPC calls</a:t>
            </a:r>
          </a:p>
          <a:p>
            <a:pPr lvl="2"/>
            <a:r>
              <a:rPr lang="en-GB" dirty="0" smtClean="0"/>
              <a:t>Buffer data in </a:t>
            </a:r>
            <a:r>
              <a:rPr lang="en-GB" dirty="0" err="1" smtClean="0"/>
              <a:t>NetworkProcess</a:t>
            </a:r>
            <a:r>
              <a:rPr lang="en-GB" dirty="0" smtClean="0"/>
              <a:t> if stream does not use it</a:t>
            </a:r>
          </a:p>
          <a:p>
            <a:pPr lvl="1"/>
            <a:r>
              <a:rPr lang="en-GB" dirty="0" smtClean="0"/>
              <a:t>…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0571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can you help?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like cookies</a:t>
            </a:r>
          </a:p>
          <a:p>
            <a:r>
              <a:rPr lang="en-GB" dirty="0" smtClean="0"/>
              <a:t>If you do not have cookies</a:t>
            </a:r>
          </a:p>
          <a:p>
            <a:pPr lvl="1"/>
            <a:r>
              <a:rPr lang="en-GB" dirty="0" smtClean="0"/>
              <a:t>We like reviews, advices and potatoes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94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Want some more?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Spec</a:t>
            </a:r>
          </a:p>
          <a:p>
            <a:pPr lvl="1"/>
            <a:r>
              <a:rPr lang="en-GB" dirty="0" smtClean="0">
                <a:hlinkClick r:id="rId2"/>
              </a:rPr>
              <a:t>https://streams.spec.whatwg.org/</a:t>
            </a:r>
            <a:endParaRPr lang="en-GB" dirty="0" smtClean="0"/>
          </a:p>
          <a:p>
            <a:r>
              <a:rPr lang="en-GB" dirty="0" smtClean="0"/>
              <a:t>JS prototype</a:t>
            </a:r>
          </a:p>
          <a:p>
            <a:pPr lvl="1"/>
            <a:r>
              <a:rPr lang="en-GB" dirty="0" smtClean="0">
                <a:hlinkClick r:id="rId3"/>
              </a:rPr>
              <a:t>https://github.com/whatwg/streams/tree/master/reference-implementation</a:t>
            </a:r>
            <a:endParaRPr lang="en-GB" dirty="0" smtClean="0"/>
          </a:p>
          <a:p>
            <a:r>
              <a:rPr lang="en-GB" dirty="0" err="1" smtClean="0"/>
              <a:t>WebKit</a:t>
            </a:r>
            <a:r>
              <a:rPr lang="en-GB" dirty="0" smtClean="0"/>
              <a:t> not-yet </a:t>
            </a:r>
            <a:r>
              <a:rPr lang="en-GB" dirty="0" err="1" smtClean="0"/>
              <a:t>upstreamed</a:t>
            </a:r>
            <a:r>
              <a:rPr lang="en-GB" dirty="0" smtClean="0"/>
              <a:t> implementation</a:t>
            </a:r>
          </a:p>
          <a:p>
            <a:pPr lvl="1"/>
            <a:r>
              <a:rPr lang="en-GB" dirty="0" smtClean="0">
                <a:hlinkClick r:id="rId4"/>
              </a:rPr>
              <a:t>https://github.com/canonresearchfrance/webkit/commits/streams/gradual</a:t>
            </a: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4669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578</Words>
  <Application>Microsoft Office PowerPoint</Application>
  <PresentationFormat>Widescreen</PresentationFormat>
  <Paragraphs>124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Consolas</vt:lpstr>
      <vt:lpstr>Office Theme</vt:lpstr>
      <vt:lpstr>Streams API</vt:lpstr>
      <vt:lpstr>What is it?</vt:lpstr>
      <vt:lpstr>What is it good for?</vt:lpstr>
      <vt:lpstr>How is it working?</vt:lpstr>
      <vt:lpstr>Where is it?</vt:lpstr>
      <vt:lpstr>How is it designed?</vt:lpstr>
      <vt:lpstr>What is next?</vt:lpstr>
      <vt:lpstr>How can you help?</vt:lpstr>
      <vt:lpstr>Want some more?</vt:lpstr>
    </vt:vector>
  </TitlesOfParts>
  <Company>Canon Research Centre France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Streams API</dc:title>
  <dc:creator>FABLET Youenn</dc:creator>
  <cp:lastModifiedBy>FABLET Youenn</cp:lastModifiedBy>
  <cp:revision>44</cp:revision>
  <dcterms:created xsi:type="dcterms:W3CDTF">2015-03-13T05:31:07Z</dcterms:created>
  <dcterms:modified xsi:type="dcterms:W3CDTF">2015-03-16T16:43:21Z</dcterms:modified>
</cp:coreProperties>
</file>